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0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2.png"/><Relationship Id="rId8" Type="http://schemas.openxmlformats.org/officeDocument/2006/relationships/image" Target="../media/image171.png"/><Relationship Id="rId7" Type="http://schemas.openxmlformats.org/officeDocument/2006/relationships/image" Target="../media/image170.png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6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3" Type="http://schemas.openxmlformats.org/officeDocument/2006/relationships/slideLayout" Target="../slideLayouts/slideLayout7.xml"/><Relationship Id="rId22" Type="http://schemas.openxmlformats.org/officeDocument/2006/relationships/image" Target="../media/image26.png"/><Relationship Id="rId21" Type="http://schemas.openxmlformats.org/officeDocument/2006/relationships/image" Target="../media/image25.png"/><Relationship Id="rId20" Type="http://schemas.openxmlformats.org/officeDocument/2006/relationships/image" Target="../media/image24.png"/><Relationship Id="rId2" Type="http://schemas.openxmlformats.org/officeDocument/2006/relationships/image" Target="../media/image6.png"/><Relationship Id="rId19" Type="http://schemas.openxmlformats.org/officeDocument/2006/relationships/image" Target="../media/image23.png"/><Relationship Id="rId18" Type="http://schemas.openxmlformats.org/officeDocument/2006/relationships/image" Target="../media/image22.png"/><Relationship Id="rId17" Type="http://schemas.openxmlformats.org/officeDocument/2006/relationships/image" Target="../media/image21.png"/><Relationship Id="rId16" Type="http://schemas.openxmlformats.org/officeDocument/2006/relationships/image" Target="../media/image20.png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4" Type="http://schemas.openxmlformats.org/officeDocument/2006/relationships/slideLayout" Target="../slideLayouts/slideLayout7.xml"/><Relationship Id="rId33" Type="http://schemas.openxmlformats.org/officeDocument/2006/relationships/image" Target="../media/image59.png"/><Relationship Id="rId32" Type="http://schemas.openxmlformats.org/officeDocument/2006/relationships/image" Target="../media/image58.png"/><Relationship Id="rId31" Type="http://schemas.openxmlformats.org/officeDocument/2006/relationships/image" Target="../media/image57.png"/><Relationship Id="rId30" Type="http://schemas.openxmlformats.org/officeDocument/2006/relationships/image" Target="../media/image56.png"/><Relationship Id="rId3" Type="http://schemas.openxmlformats.org/officeDocument/2006/relationships/image" Target="../media/image29.png"/><Relationship Id="rId29" Type="http://schemas.openxmlformats.org/officeDocument/2006/relationships/image" Target="../media/image55.png"/><Relationship Id="rId28" Type="http://schemas.openxmlformats.org/officeDocument/2006/relationships/image" Target="../media/image54.png"/><Relationship Id="rId27" Type="http://schemas.openxmlformats.org/officeDocument/2006/relationships/image" Target="../media/image53.png"/><Relationship Id="rId26" Type="http://schemas.openxmlformats.org/officeDocument/2006/relationships/image" Target="../media/image52.png"/><Relationship Id="rId25" Type="http://schemas.openxmlformats.org/officeDocument/2006/relationships/image" Target="../media/image51.png"/><Relationship Id="rId24" Type="http://schemas.openxmlformats.org/officeDocument/2006/relationships/image" Target="../media/image50.png"/><Relationship Id="rId23" Type="http://schemas.openxmlformats.org/officeDocument/2006/relationships/image" Target="../media/image49.png"/><Relationship Id="rId22" Type="http://schemas.openxmlformats.org/officeDocument/2006/relationships/image" Target="../media/image48.png"/><Relationship Id="rId21" Type="http://schemas.openxmlformats.org/officeDocument/2006/relationships/image" Target="../media/image47.png"/><Relationship Id="rId20" Type="http://schemas.openxmlformats.org/officeDocument/2006/relationships/image" Target="../media/image46.png"/><Relationship Id="rId2" Type="http://schemas.openxmlformats.org/officeDocument/2006/relationships/image" Target="../media/image28.png"/><Relationship Id="rId19" Type="http://schemas.openxmlformats.org/officeDocument/2006/relationships/image" Target="../media/image45.png"/><Relationship Id="rId18" Type="http://schemas.openxmlformats.org/officeDocument/2006/relationships/image" Target="../media/image44.png"/><Relationship Id="rId17" Type="http://schemas.openxmlformats.org/officeDocument/2006/relationships/image" Target="../media/image43.png"/><Relationship Id="rId16" Type="http://schemas.openxmlformats.org/officeDocument/2006/relationships/image" Target="../media/image42.png"/><Relationship Id="rId15" Type="http://schemas.openxmlformats.org/officeDocument/2006/relationships/image" Target="../media/image41.png"/><Relationship Id="rId14" Type="http://schemas.openxmlformats.org/officeDocument/2006/relationships/image" Target="../media/image40.png"/><Relationship Id="rId13" Type="http://schemas.openxmlformats.org/officeDocument/2006/relationships/image" Target="../media/image39.png"/><Relationship Id="rId12" Type="http://schemas.openxmlformats.org/officeDocument/2006/relationships/image" Target="../media/image38.png"/><Relationship Id="rId11" Type="http://schemas.openxmlformats.org/officeDocument/2006/relationships/image" Target="../media/image37.png"/><Relationship Id="rId10" Type="http://schemas.openxmlformats.org/officeDocument/2006/relationships/image" Target="../media/image36.png"/><Relationship Id="rId1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8.png"/><Relationship Id="rId8" Type="http://schemas.openxmlformats.org/officeDocument/2006/relationships/image" Target="../media/image67.png"/><Relationship Id="rId7" Type="http://schemas.openxmlformats.org/officeDocument/2006/relationships/image" Target="../media/image66.png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74.png"/><Relationship Id="rId14" Type="http://schemas.openxmlformats.org/officeDocument/2006/relationships/image" Target="../media/image73.png"/><Relationship Id="rId13" Type="http://schemas.openxmlformats.org/officeDocument/2006/relationships/image" Target="../media/image72.png"/><Relationship Id="rId12" Type="http://schemas.openxmlformats.org/officeDocument/2006/relationships/image" Target="../media/image71.png"/><Relationship Id="rId11" Type="http://schemas.openxmlformats.org/officeDocument/2006/relationships/image" Target="../media/image70.png"/><Relationship Id="rId10" Type="http://schemas.openxmlformats.org/officeDocument/2006/relationships/image" Target="../media/image69.png"/><Relationship Id="rId1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83.png"/><Relationship Id="rId8" Type="http://schemas.openxmlformats.org/officeDocument/2006/relationships/image" Target="../media/image82.png"/><Relationship Id="rId7" Type="http://schemas.openxmlformats.org/officeDocument/2006/relationships/image" Target="../media/image81.png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8" Type="http://schemas.openxmlformats.org/officeDocument/2006/relationships/slideLayout" Target="../slideLayouts/slideLayout7.xml"/><Relationship Id="rId17" Type="http://schemas.openxmlformats.org/officeDocument/2006/relationships/image" Target="../media/image91.png"/><Relationship Id="rId16" Type="http://schemas.openxmlformats.org/officeDocument/2006/relationships/image" Target="../media/image90.png"/><Relationship Id="rId15" Type="http://schemas.openxmlformats.org/officeDocument/2006/relationships/image" Target="../media/image89.png"/><Relationship Id="rId14" Type="http://schemas.openxmlformats.org/officeDocument/2006/relationships/image" Target="../media/image88.png"/><Relationship Id="rId13" Type="http://schemas.openxmlformats.org/officeDocument/2006/relationships/image" Target="../media/image87.png"/><Relationship Id="rId12" Type="http://schemas.openxmlformats.org/officeDocument/2006/relationships/image" Target="../media/image86.png"/><Relationship Id="rId11" Type="http://schemas.openxmlformats.org/officeDocument/2006/relationships/image" Target="../media/image85.png"/><Relationship Id="rId10" Type="http://schemas.openxmlformats.org/officeDocument/2006/relationships/image" Target="../media/image84.png"/><Relationship Id="rId1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0.png"/><Relationship Id="rId8" Type="http://schemas.openxmlformats.org/officeDocument/2006/relationships/image" Target="../media/image99.png"/><Relationship Id="rId7" Type="http://schemas.openxmlformats.org/officeDocument/2006/relationships/image" Target="../media/image98.png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3" Type="http://schemas.openxmlformats.org/officeDocument/2006/relationships/image" Target="../media/image94.png"/><Relationship Id="rId27" Type="http://schemas.openxmlformats.org/officeDocument/2006/relationships/slideLayout" Target="../slideLayouts/slideLayout7.xml"/><Relationship Id="rId26" Type="http://schemas.openxmlformats.org/officeDocument/2006/relationships/image" Target="../media/image117.png"/><Relationship Id="rId25" Type="http://schemas.openxmlformats.org/officeDocument/2006/relationships/image" Target="../media/image116.png"/><Relationship Id="rId24" Type="http://schemas.openxmlformats.org/officeDocument/2006/relationships/image" Target="../media/image115.png"/><Relationship Id="rId23" Type="http://schemas.openxmlformats.org/officeDocument/2006/relationships/image" Target="../media/image114.png"/><Relationship Id="rId22" Type="http://schemas.openxmlformats.org/officeDocument/2006/relationships/image" Target="../media/image113.png"/><Relationship Id="rId21" Type="http://schemas.openxmlformats.org/officeDocument/2006/relationships/image" Target="../media/image112.png"/><Relationship Id="rId20" Type="http://schemas.openxmlformats.org/officeDocument/2006/relationships/image" Target="../media/image111.png"/><Relationship Id="rId2" Type="http://schemas.openxmlformats.org/officeDocument/2006/relationships/image" Target="../media/image93.png"/><Relationship Id="rId19" Type="http://schemas.openxmlformats.org/officeDocument/2006/relationships/image" Target="../media/image110.png"/><Relationship Id="rId18" Type="http://schemas.openxmlformats.org/officeDocument/2006/relationships/image" Target="../media/image109.png"/><Relationship Id="rId17" Type="http://schemas.openxmlformats.org/officeDocument/2006/relationships/image" Target="../media/image108.png"/><Relationship Id="rId16" Type="http://schemas.openxmlformats.org/officeDocument/2006/relationships/image" Target="../media/image107.png"/><Relationship Id="rId15" Type="http://schemas.openxmlformats.org/officeDocument/2006/relationships/image" Target="../media/image106.png"/><Relationship Id="rId14" Type="http://schemas.openxmlformats.org/officeDocument/2006/relationships/image" Target="../media/image105.png"/><Relationship Id="rId13" Type="http://schemas.openxmlformats.org/officeDocument/2006/relationships/image" Target="../media/image104.png"/><Relationship Id="rId12" Type="http://schemas.openxmlformats.org/officeDocument/2006/relationships/image" Target="../media/image103.png"/><Relationship Id="rId11" Type="http://schemas.openxmlformats.org/officeDocument/2006/relationships/image" Target="../media/image102.png"/><Relationship Id="rId10" Type="http://schemas.openxmlformats.org/officeDocument/2006/relationships/image" Target="../media/image101.png"/><Relationship Id="rId1" Type="http://schemas.openxmlformats.org/officeDocument/2006/relationships/image" Target="../media/image9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6.png"/><Relationship Id="rId8" Type="http://schemas.openxmlformats.org/officeDocument/2006/relationships/image" Target="../media/image125.png"/><Relationship Id="rId7" Type="http://schemas.openxmlformats.org/officeDocument/2006/relationships/image" Target="../media/image124.png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130.png"/><Relationship Id="rId12" Type="http://schemas.openxmlformats.org/officeDocument/2006/relationships/image" Target="../media/image129.png"/><Relationship Id="rId11" Type="http://schemas.openxmlformats.org/officeDocument/2006/relationships/image" Target="../media/image128.png"/><Relationship Id="rId10" Type="http://schemas.openxmlformats.org/officeDocument/2006/relationships/image" Target="../media/image127.png"/><Relationship Id="rId1" Type="http://schemas.openxmlformats.org/officeDocument/2006/relationships/image" Target="../media/image11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9.png"/><Relationship Id="rId8" Type="http://schemas.openxmlformats.org/officeDocument/2006/relationships/image" Target="../media/image138.png"/><Relationship Id="rId7" Type="http://schemas.openxmlformats.org/officeDocument/2006/relationships/image" Target="../media/image137.png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145.png"/><Relationship Id="rId14" Type="http://schemas.openxmlformats.org/officeDocument/2006/relationships/image" Target="../media/image144.png"/><Relationship Id="rId13" Type="http://schemas.openxmlformats.org/officeDocument/2006/relationships/image" Target="../media/image143.png"/><Relationship Id="rId12" Type="http://schemas.openxmlformats.org/officeDocument/2006/relationships/image" Target="../media/image142.png"/><Relationship Id="rId11" Type="http://schemas.openxmlformats.org/officeDocument/2006/relationships/image" Target="../media/image141.png"/><Relationship Id="rId10" Type="http://schemas.openxmlformats.org/officeDocument/2006/relationships/image" Target="../media/image140.png"/><Relationship Id="rId1" Type="http://schemas.openxmlformats.org/officeDocument/2006/relationships/image" Target="../media/image13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4.png"/><Relationship Id="rId8" Type="http://schemas.openxmlformats.org/officeDocument/2006/relationships/image" Target="../media/image153.png"/><Relationship Id="rId7" Type="http://schemas.openxmlformats.org/officeDocument/2006/relationships/image" Target="../media/image152.png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9" Type="http://schemas.openxmlformats.org/officeDocument/2006/relationships/slideLayout" Target="../slideLayouts/slideLayout7.xml"/><Relationship Id="rId18" Type="http://schemas.openxmlformats.org/officeDocument/2006/relationships/image" Target="../media/image163.png"/><Relationship Id="rId17" Type="http://schemas.openxmlformats.org/officeDocument/2006/relationships/image" Target="../media/image162.png"/><Relationship Id="rId16" Type="http://schemas.openxmlformats.org/officeDocument/2006/relationships/image" Target="../media/image161.png"/><Relationship Id="rId15" Type="http://schemas.openxmlformats.org/officeDocument/2006/relationships/image" Target="../media/image160.png"/><Relationship Id="rId14" Type="http://schemas.openxmlformats.org/officeDocument/2006/relationships/image" Target="../media/image159.png"/><Relationship Id="rId13" Type="http://schemas.openxmlformats.org/officeDocument/2006/relationships/image" Target="../media/image158.png"/><Relationship Id="rId12" Type="http://schemas.openxmlformats.org/officeDocument/2006/relationships/image" Target="../media/image157.png"/><Relationship Id="rId11" Type="http://schemas.openxmlformats.org/officeDocument/2006/relationships/image" Target="../media/image156.png"/><Relationship Id="rId10" Type="http://schemas.openxmlformats.org/officeDocument/2006/relationships/image" Target="../media/image155.png"/><Relationship Id="rId1" Type="http://schemas.openxmlformats.org/officeDocument/2006/relationships/image" Target="../media/image1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821" y="5501203"/>
            <a:ext cx="1692973" cy="135532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269" y="4244427"/>
            <a:ext cx="1141666" cy="145562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0859" y="2677823"/>
            <a:ext cx="1117092" cy="14355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30253" y="1722882"/>
            <a:ext cx="6578155" cy="93221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6450" b="1" i="0">
                <a:solidFill>
                  <a:srgbClr val="040010"/>
                </a:solidFill>
                <a:latin typeface="Noto Sans SC" panose="020B0200000000000000" charset="-122"/>
                <a:ea typeface="Noto Sans SC" panose="020B0200000000000000" charset="-122"/>
              </a:rPr>
              <a:t>HyperLinks APP</a:t>
            </a:r>
            <a:endParaRPr sz="6450" b="1" i="0">
              <a:solidFill>
                <a:srgbClr val="04001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8350" y="2802921"/>
            <a:ext cx="5301805" cy="57864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4050" b="0" i="0">
                <a:solidFill>
                  <a:srgbClr val="030011"/>
                </a:solidFill>
                <a:latin typeface="Noto Sans SC" panose="020B0200000000000000" charset="-122"/>
                <a:ea typeface="Noto Sans SC" panose="020B0200000000000000" charset="-122"/>
              </a:rPr>
              <a:t>产品介绍</a:t>
            </a:r>
            <a:endParaRPr lang="zh-CN" sz="4050" b="0" i="0">
              <a:solidFill>
                <a:srgbClr val="03001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4255" y="3696843"/>
            <a:ext cx="3531584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2175" b="0" i="0">
                <a:solidFill>
                  <a:srgbClr val="02010C"/>
                </a:solidFill>
                <a:latin typeface="Noto Sans SC" panose="020B0200000000000000" charset="-122"/>
                <a:ea typeface="Noto Sans SC" panose="020B0200000000000000" charset="-122"/>
              </a:rPr>
              <a:t>让录音更智能,让连接更简单</a:t>
            </a:r>
            <a:endParaRPr sz="2175" b="0" i="0">
              <a:solidFill>
                <a:srgbClr val="02010C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" y="163925"/>
            <a:ext cx="2517341" cy="166077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1979" y="4482637"/>
            <a:ext cx="1199292" cy="194646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2545" y="336475"/>
            <a:ext cx="1391983" cy="158266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486" y="439980"/>
            <a:ext cx="1307592" cy="1274307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007" y="4996815"/>
            <a:ext cx="1242042" cy="1341977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5314" y="4482273"/>
            <a:ext cx="1099851" cy="1447422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42460" y="5020032"/>
            <a:ext cx="1087088" cy="877299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066" y="6420566"/>
            <a:ext cx="223742" cy="2332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52993" y="1813274"/>
            <a:ext cx="8515350" cy="99650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6900" b="1" i="0">
                <a:solidFill>
                  <a:srgbClr val="80FDFD"/>
                </a:solidFill>
                <a:latin typeface="Noto Sans SC" panose="020B0200000000000000" charset="-122"/>
                <a:ea typeface="Noto Sans SC" panose="020B0200000000000000" charset="-122"/>
              </a:rPr>
              <a:t>感谢使用HyperLinks</a:t>
            </a:r>
            <a:endParaRPr sz="6900" b="1" i="0">
              <a:solidFill>
                <a:srgbClr val="80FDFD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89569" y="2861881"/>
            <a:ext cx="8821102" cy="147027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4725" b="0" i="0">
                <a:solidFill>
                  <a:srgbClr val="84FDFD"/>
                </a:solidFill>
                <a:latin typeface="Noto Sans SC" panose="020B0200000000000000" charset="-122"/>
                <a:ea typeface="Noto Sans SC" panose="020B0200000000000000" charset="-122"/>
              </a:rPr>
              <a:t>让每一次录音都成为效率的起点</a:t>
            </a:r>
            <a:endParaRPr sz="4725" b="0" i="0">
              <a:solidFill>
                <a:srgbClr val="84FDFD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635">
              <a:spcBef>
                <a:spcPts val="1200"/>
              </a:spcBef>
            </a:pPr>
            <a:r>
              <a:rPr lang="zh-CN" sz="4725">
                <a:latin typeface="Noto Sans SC" panose="020B0200000000000000" charset="-122"/>
                <a:ea typeface="Noto Sans SC" panose="020B0200000000000000" charset="-122"/>
              </a:rPr>
              <a:t>让每一次录音都成为效率的起点</a:t>
            </a:r>
            <a:endParaRPr lang="zh-CN" sz="472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0750" y="5258276"/>
            <a:ext cx="4351496" cy="718756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985" b="0" i="0">
                <a:solidFill>
                  <a:srgbClr val="06137F"/>
                </a:solidFill>
                <a:latin typeface="Noto Sans SC" panose="020B0200000000000000" charset="-122"/>
                <a:ea typeface="Noto Sans SC" panose="020B0200000000000000" charset="-122"/>
              </a:rPr>
              <a:t>官方网站:www.hyperlinks.com</a:t>
            </a:r>
            <a:endParaRPr sz="1985" b="0" i="0">
              <a:solidFill>
                <a:srgbClr val="06137F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635">
              <a:spcBef>
                <a:spcPts val="850"/>
              </a:spcBef>
            </a:pPr>
            <a:r>
              <a:rPr lang="zh-CN" sz="1985">
                <a:latin typeface="Noto Sans SC" panose="020B0200000000000000" charset="-122"/>
                <a:ea typeface="Noto Sans SC" panose="020B0200000000000000" charset="-122"/>
              </a:rPr>
              <a:t>客服邮箱:support@hyperlinks.com</a:t>
            </a:r>
            <a:endParaRPr lang="zh-CN" sz="198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97922" y="5657088"/>
            <a:ext cx="3031902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2250" b="0" i="0">
                <a:solidFill>
                  <a:srgbClr val="06137F"/>
                </a:solidFill>
                <a:latin typeface="Noto Sans SC" panose="020B0200000000000000" charset="-122"/>
                <a:ea typeface="Noto Sans SC" panose="020B0200000000000000" charset="-122"/>
              </a:rPr>
              <a:t>技术支持:7x24小时在线</a:t>
            </a:r>
            <a:endParaRPr sz="2250" b="0" i="0">
              <a:solidFill>
                <a:srgbClr val="06137F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0922" y="6391846"/>
            <a:ext cx="4497228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2000"/>
              </a:lnSpc>
              <a:spcBef>
                <a:spcPts val="0"/>
              </a:spcBef>
              <a:spcAft>
                <a:spcPts val="0"/>
              </a:spcAft>
            </a:pPr>
            <a:r>
              <a:rPr sz="1875" b="0" i="0">
                <a:solidFill>
                  <a:srgbClr val="F5F8FE"/>
                </a:solidFill>
                <a:latin typeface="Noto Sans SC" panose="020B0200000000000000" charset="-122"/>
                <a:ea typeface="Noto Sans SC" panose="020B0200000000000000" charset="-122"/>
              </a:rPr>
              <a:t>2024 HyperLinks Inc.All rights reserved.</a:t>
            </a:r>
            <a:endParaRPr sz="1875" b="0" i="0">
              <a:solidFill>
                <a:srgbClr val="F5F8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849" y="934021"/>
            <a:ext cx="6194869" cy="568061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390" y="2624804"/>
            <a:ext cx="1512676" cy="248307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8183" y="3190808"/>
            <a:ext cx="1988915" cy="1108653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2768" y="3598735"/>
            <a:ext cx="1135354" cy="189861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778" y="1241546"/>
            <a:ext cx="483012" cy="230141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6131" y="419671"/>
            <a:ext cx="1638319" cy="254222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568" y="4719447"/>
            <a:ext cx="514734" cy="509968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7999" y="3226648"/>
            <a:ext cx="503491" cy="50824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387" y="5217223"/>
            <a:ext cx="508145" cy="503396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1178" y="2723959"/>
            <a:ext cx="498753" cy="508254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5351" y="1745170"/>
            <a:ext cx="497070" cy="506539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571" y="1241824"/>
            <a:ext cx="505396" cy="500628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3475" y="5707475"/>
            <a:ext cx="501967" cy="501967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3286" y="4223385"/>
            <a:ext cx="499967" cy="499967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1333" y="3729938"/>
            <a:ext cx="499205" cy="4944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4000" y="2237852"/>
            <a:ext cx="495109" cy="499869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59583"/>
            <a:ext cx="901065" cy="266982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322359" y="73247"/>
            <a:ext cx="865933" cy="26498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19297" y="358140"/>
            <a:ext cx="260253" cy="264985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248" y="3530441"/>
            <a:ext cx="242316" cy="242316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873887" y="3859339"/>
            <a:ext cx="225697" cy="24450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04481" y="381190"/>
            <a:ext cx="1526952" cy="70723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4950" b="1" i="0">
                <a:solidFill>
                  <a:srgbClr val="FEFEFC"/>
                </a:solidFill>
                <a:latin typeface="Noto Sans SC" panose="020B0200000000000000" charset="-122"/>
                <a:ea typeface="Noto Sans SC" panose="020B0200000000000000" charset="-122"/>
              </a:rPr>
              <a:t>目录°</a:t>
            </a:r>
            <a:endParaRPr sz="4950" b="1" i="0">
              <a:solidFill>
                <a:srgbClr val="FEFEFC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401937" y="422529"/>
            <a:ext cx="2151221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7000"/>
              </a:lnSpc>
              <a:spcBef>
                <a:spcPts val="0"/>
              </a:spcBef>
              <a:spcAft>
                <a:spcPts val="0"/>
              </a:spcAft>
            </a:pPr>
            <a:r>
              <a:rPr sz="1725" b="0" i="0">
                <a:solidFill>
                  <a:srgbClr val="FCFEFE"/>
                </a:solidFill>
                <a:latin typeface="Noto Sans SC" panose="020B0200000000000000" charset="-122"/>
                <a:ea typeface="Noto Sans SC" panose="020B0200000000000000" charset="-122"/>
              </a:rPr>
              <a:t>传达手册/指南视觉感</a:t>
            </a:r>
            <a:endParaRPr sz="1725" b="0" i="0">
              <a:solidFill>
                <a:srgbClr val="FC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12259" y="1340262"/>
            <a:ext cx="2496312" cy="4728686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2005" b="0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准备工作-下载与登录</a:t>
            </a:r>
            <a:endParaRPr sz="2005" b="0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1580"/>
              </a:spcBef>
            </a:pPr>
            <a:r>
              <a:rPr lang="zh-CN" sz="2005">
                <a:latin typeface="Noto Sans SC" panose="020B0200000000000000" charset="-122"/>
                <a:ea typeface="Noto Sans SC" panose="020B0200000000000000" charset="-122"/>
              </a:rPr>
              <a:t>授权设置-权限配置</a:t>
            </a:r>
            <a:endParaRPr lang="zh-CN" sz="2005"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1580"/>
              </a:spcBef>
            </a:pPr>
            <a:r>
              <a:rPr lang="zh-CN" sz="2005">
                <a:latin typeface="Noto Sans SC" panose="020B0200000000000000" charset="-122"/>
                <a:ea typeface="Noto Sans SC" panose="020B0200000000000000" charset="-122"/>
              </a:rPr>
              <a:t>蓝牙配对-设备连接</a:t>
            </a:r>
            <a:endParaRPr lang="zh-CN" sz="2005"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1580"/>
              </a:spcBef>
            </a:pPr>
            <a:r>
              <a:rPr lang="zh-CN" sz="2005">
                <a:latin typeface="Noto Sans SC" panose="020B0200000000000000" charset="-122"/>
                <a:ea typeface="Noto Sans SC" panose="020B0200000000000000" charset="-122"/>
              </a:rPr>
              <a:t>设备管理-状态查看</a:t>
            </a:r>
            <a:endParaRPr lang="zh-CN" sz="2005"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1580"/>
              </a:spcBef>
            </a:pPr>
            <a:r>
              <a:rPr lang="zh-CN" sz="2005">
                <a:latin typeface="Noto Sans SC" panose="020B0200000000000000" charset="-122"/>
                <a:ea typeface="Noto Sans SC" panose="020B0200000000000000" charset="-122"/>
              </a:rPr>
              <a:t>设备管理-状态录制</a:t>
            </a:r>
            <a:endParaRPr lang="zh-CN" sz="2005"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1820"/>
              </a:spcBef>
            </a:pPr>
            <a:r>
              <a:rPr lang="zh-CN" sz="2005">
                <a:latin typeface="Noto Sans SC" panose="020B0200000000000000" charset="-122"/>
                <a:ea typeface="Noto Sans SC" panose="020B0200000000000000" charset="-122"/>
              </a:rPr>
              <a:t>实时转写-语音录制</a:t>
            </a:r>
            <a:endParaRPr lang="zh-CN" sz="2005"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1580"/>
              </a:spcBef>
            </a:pPr>
            <a:r>
              <a:rPr lang="zh-CN" sz="2005">
                <a:latin typeface="Noto Sans SC" panose="020B0200000000000000" charset="-122"/>
                <a:ea typeface="Noto Sans SC" panose="020B0200000000000000" charset="-122"/>
              </a:rPr>
              <a:t>智能功能-AI助手</a:t>
            </a:r>
            <a:endParaRPr lang="zh-CN" sz="2005"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1580"/>
              </a:spcBef>
            </a:pPr>
            <a:r>
              <a:rPr lang="zh-CN" sz="2005">
                <a:latin typeface="Noto Sans SC" panose="020B0200000000000000" charset="-122"/>
                <a:ea typeface="Noto Sans SC" panose="020B0200000000000000" charset="-122"/>
              </a:rPr>
              <a:t>文件管理-资料整理</a:t>
            </a:r>
            <a:endParaRPr lang="zh-CN" sz="2005"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1580"/>
              </a:spcBef>
            </a:pPr>
            <a:r>
              <a:rPr lang="zh-CN" sz="2005">
                <a:latin typeface="Noto Sans SC" panose="020B0200000000000000" charset="-122"/>
                <a:ea typeface="Noto Sans SC" panose="020B0200000000000000" charset="-122"/>
              </a:rPr>
              <a:t>个人中心-个性化设置</a:t>
            </a:r>
            <a:endParaRPr lang="zh-CN" sz="2005"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1580"/>
              </a:spcBef>
            </a:pPr>
            <a:r>
              <a:rPr lang="zh-CN" sz="2005">
                <a:latin typeface="Noto Sans SC" panose="020B0200000000000000" charset="-122"/>
                <a:ea typeface="Noto Sans SC" panose="020B0200000000000000" charset="-122"/>
              </a:rPr>
              <a:t>常见问题与支持</a:t>
            </a:r>
            <a:endParaRPr lang="zh-CN" sz="200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4772" y="1372362"/>
            <a:ext cx="303371" cy="22498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10</a:t>
            </a:r>
            <a:endParaRPr sz="1500" b="0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44772" y="2352103"/>
            <a:ext cx="303371" cy="2250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30</a:t>
            </a:r>
            <a:endParaRPr sz="1500" b="0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44772" y="3331749"/>
            <a:ext cx="303371" cy="2250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50</a:t>
            </a:r>
            <a:endParaRPr sz="1500" b="0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 rot="1830600">
            <a:off x="7750111" y="3530155"/>
            <a:ext cx="1595818" cy="40862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860" b="1" i="0">
                <a:solidFill>
                  <a:srgbClr val="6475B8"/>
                </a:solidFill>
                <a:latin typeface="Noto Sans SC" panose="020B0200000000000000" charset="-122"/>
                <a:ea typeface="Noto Sans SC" panose="020B0200000000000000" charset="-122"/>
              </a:rPr>
              <a:t>书籍/指南</a:t>
            </a:r>
            <a:endParaRPr sz="2860" b="1" i="0">
              <a:solidFill>
                <a:srgbClr val="6475B8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4772" y="5321808"/>
            <a:ext cx="332613" cy="22498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83</a:t>
            </a:r>
            <a:endParaRPr sz="1500" b="0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495" y="1793544"/>
            <a:ext cx="6072758" cy="479252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34" y="1766794"/>
            <a:ext cx="4900898" cy="483421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1225" y="4784217"/>
            <a:ext cx="3877595" cy="120043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1014" y="2782060"/>
            <a:ext cx="1533429" cy="1500093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0858" y="2605086"/>
            <a:ext cx="1104900" cy="18764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9422" y="2671723"/>
            <a:ext cx="2629185" cy="709689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0090" y="5684162"/>
            <a:ext cx="2602134" cy="71356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4036" y="3766185"/>
            <a:ext cx="2568619" cy="703992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7352" y="5681627"/>
            <a:ext cx="2500884" cy="719301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00006" y="2673286"/>
            <a:ext cx="2483479" cy="712279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99257" y="4195088"/>
            <a:ext cx="2485358" cy="701243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99924" y="2676435"/>
            <a:ext cx="728948" cy="700361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07639" y="5687383"/>
            <a:ext cx="729519" cy="696359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47708" y="3777690"/>
            <a:ext cx="741330" cy="679552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99454" y="4200810"/>
            <a:ext cx="728458" cy="680847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55042" y="5696857"/>
            <a:ext cx="676084" cy="690367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81991" y="4057650"/>
            <a:ext cx="747016" cy="613791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2970" y="1875233"/>
            <a:ext cx="563689" cy="563689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63777" y="4436765"/>
            <a:ext cx="223266" cy="1244589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18791" y="2889472"/>
            <a:ext cx="711898" cy="28667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57272" y="5885615"/>
            <a:ext cx="698277" cy="28218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818828" y="2828592"/>
            <a:ext cx="557974" cy="348137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531125" y="4862731"/>
            <a:ext cx="225266" cy="821282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537317" y="3333844"/>
            <a:ext cx="214407" cy="867157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821686" y="3378657"/>
            <a:ext cx="517302" cy="270515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78308" y="2688859"/>
            <a:ext cx="444150" cy="311850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15485" y="3925824"/>
            <a:ext cx="342986" cy="376332"/>
          </a:xfrm>
          <a:prstGeom prst="rect">
            <a:avLst/>
          </a:prstGeom>
        </p:spPr>
      </p:pic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17105" y="5860161"/>
            <a:ext cx="330950" cy="364045"/>
          </a:xfrm>
          <a:prstGeom prst="rect">
            <a:avLst/>
          </a:prstGeom>
        </p:spPr>
      </p:pic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75571" y="2861411"/>
            <a:ext cx="348615" cy="343839"/>
          </a:xfrm>
          <a:prstGeom prst="rect">
            <a:avLst/>
          </a:prstGeom>
        </p:spPr>
      </p:pic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07956" y="5861741"/>
            <a:ext cx="336137" cy="355074"/>
          </a:xfrm>
          <a:prstGeom prst="rect">
            <a:avLst/>
          </a:prstGeom>
        </p:spPr>
      </p:pic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784270" y="4379300"/>
            <a:ext cx="331565" cy="345774"/>
          </a:xfrm>
          <a:prstGeom prst="rect">
            <a:avLst/>
          </a:prstGeom>
        </p:spPr>
      </p:pic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144010" y="3356895"/>
            <a:ext cx="333912" cy="29575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63822" y="718756"/>
            <a:ext cx="8324850" cy="67513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5250" b="1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准备工作:轻松开启使用之旅</a:t>
            </a:r>
            <a:endParaRPr sz="5250" b="1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16222" y="1949481"/>
            <a:ext cx="2334387" cy="41795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扫码下载APP</a:t>
            </a:r>
            <a:endParaRPr sz="3000" b="1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45053" y="1949481"/>
            <a:ext cx="2275713" cy="41795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2850" b="1" i="0">
                <a:solidFill>
                  <a:srgbClr val="EFF5FB"/>
                </a:solidFill>
                <a:latin typeface="Noto Sans SC" panose="020B0200000000000000" charset="-122"/>
                <a:ea typeface="Noto Sans SC" panose="020B0200000000000000" charset="-122"/>
              </a:rPr>
              <a:t>邮箱快速登录</a:t>
            </a:r>
            <a:endParaRPr sz="2850" b="1" i="0">
              <a:solidFill>
                <a:srgbClr val="EFF5FB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64497" y="2839593"/>
            <a:ext cx="2271331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9000"/>
              </a:lnSpc>
              <a:spcBef>
                <a:spcPts val="0"/>
              </a:spcBef>
              <a:spcAft>
                <a:spcPts val="0"/>
              </a:spcAft>
            </a:pPr>
            <a:r>
              <a:rPr sz="2325" b="0" i="0">
                <a:solidFill>
                  <a:srgbClr val="02167C"/>
                </a:solidFill>
                <a:latin typeface="Noto Sans SC" panose="020B0200000000000000" charset="-122"/>
                <a:ea typeface="Noto Sans SC" panose="020B0200000000000000" charset="-122"/>
              </a:rPr>
              <a:t>1①输入邮箱地址</a:t>
            </a:r>
            <a:endParaRPr sz="2325" b="0" i="0">
              <a:solidFill>
                <a:srgbClr val="02167C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517665" y="2839593"/>
            <a:ext cx="2066162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2250" b="1" i="0">
                <a:solidFill>
                  <a:srgbClr val="011784"/>
                </a:solidFill>
                <a:latin typeface="Noto Sans SC" panose="020B0200000000000000" charset="-122"/>
                <a:ea typeface="Noto Sans SC" panose="020B0200000000000000" charset="-122"/>
              </a:rPr>
              <a:t>21获取验证码</a:t>
            </a:r>
            <a:endParaRPr sz="2250" b="1" i="0">
              <a:solidFill>
                <a:srgbClr val="011784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850665" y="3941825"/>
            <a:ext cx="1479994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9000"/>
              </a:lnSpc>
              <a:spcBef>
                <a:spcPts val="0"/>
              </a:spcBef>
              <a:spcAft>
                <a:spcPts val="0"/>
              </a:spcAft>
            </a:pPr>
            <a:r>
              <a:rPr sz="2325" b="0" i="0">
                <a:solidFill>
                  <a:srgbClr val="001C89"/>
                </a:solidFill>
                <a:latin typeface="Noto Sans SC" panose="020B0200000000000000" charset="-122"/>
                <a:ea typeface="Noto Sans SC" panose="020B0200000000000000" charset="-122"/>
              </a:rPr>
              <a:t>填写验证码</a:t>
            </a:r>
            <a:endParaRPr sz="2325" b="0" i="0">
              <a:solidFill>
                <a:srgbClr val="001C89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35922" y="3942588"/>
            <a:ext cx="628650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2250" b="0" i="0">
                <a:solidFill>
                  <a:srgbClr val="01136B"/>
                </a:solidFill>
                <a:latin typeface="Noto Sans SC" panose="020B0200000000000000" charset="-122"/>
                <a:ea typeface="Noto Sans SC" panose="020B0200000000000000" charset="-122"/>
              </a:rPr>
              <a:t>21</a:t>
            </a:r>
            <a:endParaRPr sz="2250" b="0" i="0">
              <a:solidFill>
                <a:srgbClr val="01136B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488328" y="4370451"/>
            <a:ext cx="600837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011985"/>
                </a:solidFill>
                <a:latin typeface="Noto Sans SC" panose="020B0200000000000000" charset="-122"/>
                <a:ea typeface="Noto Sans SC" panose="020B0200000000000000" charset="-122"/>
              </a:rPr>
              <a:t>31</a:t>
            </a:r>
            <a:endParaRPr sz="2400" b="0" i="0">
              <a:solidFill>
                <a:srgbClr val="011985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103834" y="4370451"/>
            <a:ext cx="1421415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2175" b="0" i="0">
                <a:solidFill>
                  <a:srgbClr val="011985"/>
                </a:solidFill>
                <a:latin typeface="Noto Sans SC" panose="020B0200000000000000" charset="-122"/>
                <a:ea typeface="Noto Sans SC" panose="020B0200000000000000" charset="-122"/>
              </a:rPr>
              <a:t>填写验证码</a:t>
            </a:r>
            <a:endParaRPr sz="2175" b="0" i="0">
              <a:solidFill>
                <a:srgbClr val="011985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485900" y="4981194"/>
            <a:ext cx="3410426" cy="72104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85" b="0" i="0">
                <a:solidFill>
                  <a:srgbClr val="010425"/>
                </a:solidFill>
                <a:latin typeface="Noto Sans SC" panose="020B0200000000000000" charset="-122"/>
                <a:ea typeface="Noto Sans SC" panose="020B0200000000000000" charset="-122"/>
              </a:rPr>
              <a:t>找到包装盒或说明书中的</a:t>
            </a:r>
            <a:endParaRPr sz="2285" b="0" i="0">
              <a:solidFill>
                <a:srgbClr val="010425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30480">
              <a:spcBef>
                <a:spcPts val="110"/>
              </a:spcBef>
            </a:pPr>
            <a:r>
              <a:rPr lang="zh-CN" sz="2285">
                <a:latin typeface="Noto Sans SC" panose="020B0200000000000000" charset="-122"/>
                <a:ea typeface="Noto Sans SC" panose="020B0200000000000000" charset="-122"/>
              </a:rPr>
              <a:t>二维码,扫描即可下载</a:t>
            </a:r>
            <a:endParaRPr lang="zh-CN" sz="228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03918" y="5854350"/>
            <a:ext cx="2332482" cy="33708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2325" b="1" i="0">
                <a:solidFill>
                  <a:srgbClr val="011779"/>
                </a:solidFill>
                <a:latin typeface="Noto Sans SC" panose="020B0200000000000000" charset="-122"/>
                <a:ea typeface="Noto Sans SC" panose="020B0200000000000000" charset="-122"/>
              </a:rPr>
              <a:t>4①同意用户协议</a:t>
            </a:r>
            <a:endParaRPr sz="2325" b="1" i="0">
              <a:solidFill>
                <a:srgbClr val="011779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518427" y="5871400"/>
            <a:ext cx="364902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2250" b="0" i="0">
                <a:solidFill>
                  <a:srgbClr val="011887"/>
                </a:solidFill>
                <a:latin typeface="Noto Sans SC" panose="020B0200000000000000" charset="-122"/>
                <a:ea typeface="Noto Sans SC" panose="020B0200000000000000" charset="-122"/>
              </a:rPr>
              <a:t>5</a:t>
            </a:r>
            <a:endParaRPr sz="2250" b="0" i="0">
              <a:solidFill>
                <a:srgbClr val="011887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192512" y="5871400"/>
            <a:ext cx="1156144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2250" b="0" i="0">
                <a:solidFill>
                  <a:srgbClr val="011887"/>
                </a:solidFill>
                <a:latin typeface="Noto Sans SC" panose="020B0200000000000000" charset="-122"/>
                <a:ea typeface="Noto Sans SC" panose="020B0200000000000000" charset="-122"/>
              </a:rPr>
              <a:t>点击登录</a:t>
            </a:r>
            <a:endParaRPr sz="2250" b="0" i="0">
              <a:solidFill>
                <a:srgbClr val="011887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54" y="1753213"/>
            <a:ext cx="3573875" cy="479213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809" y="1746980"/>
            <a:ext cx="3609536" cy="470477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451" y="1752439"/>
            <a:ext cx="3569303" cy="4711479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8546" y="1759679"/>
            <a:ext cx="3535013" cy="2164779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4021" y="1749933"/>
            <a:ext cx="3403989" cy="21661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2627" y="1891510"/>
            <a:ext cx="2290572" cy="2028656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3009" y="1979104"/>
            <a:ext cx="2034384" cy="1943862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7153" y="4129777"/>
            <a:ext cx="1393126" cy="2001727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4986" y="4105370"/>
            <a:ext cx="1228954" cy="2033968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0131" y="2304125"/>
            <a:ext cx="1307401" cy="1231334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436188"/>
            <a:ext cx="1729454" cy="78611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25935" y="1905315"/>
            <a:ext cx="793813" cy="774799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76704" y="1904615"/>
            <a:ext cx="774954" cy="770199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8238" y="1919102"/>
            <a:ext cx="767429" cy="75312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82653" y="779907"/>
            <a:ext cx="7738681" cy="67513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</a:pPr>
            <a:r>
              <a:rPr sz="4875" b="1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一键配对,连接就是这么简单</a:t>
            </a:r>
            <a:endParaRPr sz="4875" b="1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73680" y="2044350"/>
            <a:ext cx="276987" cy="41176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54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A9FEFD"/>
                </a:solidFill>
                <a:latin typeface="Noto Sans SC" panose="020B0200000000000000" charset="-122"/>
                <a:ea typeface="Noto Sans SC" panose="020B0200000000000000" charset="-122"/>
              </a:rPr>
              <a:t>3</a:t>
            </a:r>
            <a:endParaRPr sz="2100" b="1" i="0">
              <a:solidFill>
                <a:srgbClr val="A9FEFD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89171" y="4094892"/>
            <a:ext cx="1794224" cy="65751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910" b="0" i="0">
                <a:solidFill>
                  <a:srgbClr val="010102"/>
                </a:solidFill>
                <a:latin typeface="Noto Sans SC" panose="020B0200000000000000" charset="-122"/>
                <a:ea typeface="Noto Sans SC" panose="020B0200000000000000" charset="-122"/>
              </a:rPr>
              <a:t>长按电源键3秒,</a:t>
            </a:r>
            <a:endParaRPr sz="1910" b="0" i="0">
              <a:solidFill>
                <a:srgbClr val="010102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635">
              <a:spcBef>
                <a:spcPts val="365"/>
              </a:spcBef>
            </a:pPr>
            <a:r>
              <a:rPr lang="zh-CN" sz="1910">
                <a:latin typeface="Noto Sans SC" panose="020B0200000000000000" charset="-122"/>
                <a:ea typeface="Noto Sans SC" panose="020B0200000000000000" charset="-122"/>
              </a:rPr>
              <a:t>指示灯亮起</a:t>
            </a:r>
            <a:endParaRPr lang="zh-CN" sz="191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16087" y="4125468"/>
            <a:ext cx="1587698" cy="102498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29210" algn="just">
              <a:spcBef>
                <a:spcPts val="0"/>
              </a:spcBef>
              <a:spcAft>
                <a:spcPts val="0"/>
              </a:spcAft>
            </a:pPr>
            <a:r>
              <a:rPr sz="1875" b="0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点击设备名称,</a:t>
            </a:r>
            <a:endParaRPr sz="1875" b="0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360"/>
              </a:spcBef>
            </a:pPr>
            <a:r>
              <a:rPr lang="zh-CN" sz="1875">
                <a:latin typeface="Noto Sans SC" panose="020B0200000000000000" charset="-122"/>
                <a:ea typeface="Noto Sans SC" panose="020B0200000000000000" charset="-122"/>
              </a:rPr>
              <a:t>弹出配对确认,</a:t>
            </a:r>
            <a:endParaRPr lang="zh-CN" sz="1875">
              <a:latin typeface="Noto Sans SC" panose="020B0200000000000000" charset="-122"/>
              <a:ea typeface="Noto Sans SC" panose="020B0200000000000000" charset="-122"/>
            </a:endParaRPr>
          </a:p>
          <a:p>
            <a:pPr marL="29845">
              <a:spcBef>
                <a:spcPts val="365"/>
              </a:spcBef>
            </a:pPr>
            <a:r>
              <a:rPr lang="zh-CN" sz="1875">
                <a:latin typeface="Noto Sans SC" panose="020B0200000000000000" charset="-122"/>
                <a:ea typeface="Noto Sans SC" panose="020B0200000000000000" charset="-122"/>
              </a:rPr>
              <a:t>点击确认即可</a:t>
            </a:r>
            <a:endParaRPr lang="zh-CN" sz="187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65427" y="4126325"/>
            <a:ext cx="1500187" cy="102412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875" b="0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在APP中点</a:t>
            </a:r>
            <a:endParaRPr sz="1875" b="0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615"/>
              </a:spcBef>
            </a:pPr>
            <a:r>
              <a:rPr lang="zh-CN" sz="1875">
                <a:latin typeface="Noto Sans SC" panose="020B0200000000000000" charset="-122"/>
                <a:ea typeface="Noto Sans SC" panose="020B0200000000000000" charset="-122"/>
              </a:rPr>
              <a:t>击搜索,</a:t>
            </a:r>
            <a:endParaRPr lang="zh-CN" sz="1875"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615"/>
              </a:spcBef>
            </a:pPr>
            <a:r>
              <a:rPr lang="zh-CN" sz="1875">
                <a:latin typeface="Noto Sans SC" panose="020B0200000000000000" charset="-122"/>
                <a:ea typeface="Noto Sans SC" panose="020B0200000000000000" charset="-122"/>
              </a:rPr>
              <a:t>等待设备出现</a:t>
            </a:r>
            <a:endParaRPr lang="zh-CN" sz="187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192512" y="5289708"/>
            <a:ext cx="921734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725" b="0" i="0">
                <a:solidFill>
                  <a:srgbClr val="FCFBFB"/>
                </a:solidFill>
                <a:latin typeface="Noto Sans SC" panose="020B0200000000000000" charset="-122"/>
                <a:ea typeface="Noto Sans SC" panose="020B0200000000000000" charset="-122"/>
              </a:rPr>
              <a:t>连接成功</a:t>
            </a:r>
            <a:endParaRPr sz="1725" b="0" i="0">
              <a:solidFill>
                <a:srgbClr val="FCFBFB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85" y="4304395"/>
            <a:ext cx="5695473" cy="227152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151" y="4304924"/>
            <a:ext cx="5604891" cy="227817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150" y="1946406"/>
            <a:ext cx="2613564" cy="199944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2925" y="1945005"/>
            <a:ext cx="2610140" cy="2001583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2706" y="1950250"/>
            <a:ext cx="2591943" cy="1987948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1539" y="4686681"/>
            <a:ext cx="2813994" cy="1666494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97530" y="4608568"/>
            <a:ext cx="2436495" cy="1684607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3635" y="2234751"/>
            <a:ext cx="805434" cy="135351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9111" y="2232236"/>
            <a:ext cx="900874" cy="924581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557" y="1720881"/>
            <a:ext cx="1524119" cy="53178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0695" y="4049744"/>
            <a:ext cx="1520604" cy="529113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03654" y="2199709"/>
            <a:ext cx="819626" cy="962584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62623" y="5870829"/>
            <a:ext cx="1614160" cy="471392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91960" y="4511040"/>
            <a:ext cx="744872" cy="749617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17387" y="4685870"/>
            <a:ext cx="963453" cy="38633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191875" y="4630257"/>
            <a:ext cx="356806" cy="38059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21659" y="213550"/>
            <a:ext cx="11490102" cy="13180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sz="8700" b="1" i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设备管理:一切尽在掌握</a:t>
            </a:r>
            <a:endParaRPr sz="8700" b="1" i="0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8731" y="1766506"/>
            <a:ext cx="1219200" cy="38576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设备状态</a:t>
            </a:r>
            <a:endParaRPr sz="2400" b="1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89409" y="2226564"/>
            <a:ext cx="1041844" cy="3535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37000"/>
              </a:lnSpc>
              <a:spcBef>
                <a:spcPts val="0"/>
              </a:spcBef>
              <a:spcAft>
                <a:spcPts val="0"/>
              </a:spcAft>
            </a:pPr>
            <a:r>
              <a:rPr sz="2025" b="0" i="0">
                <a:solidFill>
                  <a:srgbClr val="00020E"/>
                </a:solidFill>
                <a:latin typeface="Noto Sans SC" panose="020B0200000000000000" charset="-122"/>
                <a:ea typeface="Noto Sans SC" panose="020B0200000000000000" charset="-122"/>
              </a:rPr>
              <a:t>固件版本</a:t>
            </a:r>
            <a:endParaRPr sz="2025" b="0" i="0">
              <a:solidFill>
                <a:srgbClr val="00020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76581" y="2257901"/>
            <a:ext cx="1128331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950" b="0" i="0">
                <a:solidFill>
                  <a:srgbClr val="00010F"/>
                </a:solidFill>
                <a:latin typeface="Noto Sans SC" panose="020B0200000000000000" charset="-122"/>
                <a:ea typeface="Noto Sans SC" panose="020B0200000000000000" charset="-122"/>
              </a:rPr>
              <a:t>已用/众量</a:t>
            </a:r>
            <a:endParaRPr sz="1950" b="0" i="0">
              <a:solidFill>
                <a:srgbClr val="00010F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61563" y="2776918"/>
            <a:ext cx="955452" cy="38576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F47F24"/>
                </a:solidFill>
                <a:latin typeface="Noto Sans SC" panose="020B0200000000000000" charset="-122"/>
                <a:ea typeface="Noto Sans SC" panose="020B0200000000000000" charset="-122"/>
              </a:rPr>
              <a:t>+18%</a:t>
            </a:r>
            <a:endParaRPr sz="2700" b="1" i="0">
              <a:solidFill>
                <a:srgbClr val="F47F24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04244" y="3237642"/>
            <a:ext cx="1040415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025" b="0" i="0">
                <a:solidFill>
                  <a:srgbClr val="020617"/>
                </a:solidFill>
                <a:latin typeface="Noto Sans SC" panose="020B0200000000000000" charset="-122"/>
                <a:ea typeface="Noto Sans SC" panose="020B0200000000000000" charset="-122"/>
              </a:rPr>
              <a:t>存储空间</a:t>
            </a:r>
            <a:endParaRPr sz="2025" b="0" i="0">
              <a:solidFill>
                <a:srgbClr val="020617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023002" y="3237642"/>
            <a:ext cx="542163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025" b="0" i="0">
                <a:solidFill>
                  <a:srgbClr val="00010D"/>
                </a:solidFill>
                <a:latin typeface="Noto Sans SC" panose="020B0200000000000000" charset="-122"/>
                <a:ea typeface="Noto Sans SC" panose="020B0200000000000000" charset="-122"/>
              </a:rPr>
              <a:t>版本</a:t>
            </a:r>
            <a:endParaRPr sz="2025" b="0" i="0">
              <a:solidFill>
                <a:srgbClr val="00010D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91600" y="3239166"/>
            <a:ext cx="1037463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030415"/>
                </a:solidFill>
                <a:latin typeface="Noto Sans SC" panose="020B0200000000000000" charset="-122"/>
                <a:ea typeface="Noto Sans SC" panose="020B0200000000000000" charset="-122"/>
              </a:rPr>
              <a:t>$0.0-900</a:t>
            </a:r>
            <a:endParaRPr sz="1800" b="0" i="0">
              <a:solidFill>
                <a:srgbClr val="030415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9493" y="4124706"/>
            <a:ext cx="1188434" cy="3535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2250" b="1" i="0">
                <a:solidFill>
                  <a:srgbClr val="010001"/>
                </a:solidFill>
                <a:latin typeface="Noto Sans SC" panose="020B0200000000000000" charset="-122"/>
                <a:ea typeface="Noto Sans SC" panose="020B0200000000000000" charset="-122"/>
              </a:rPr>
              <a:t>数据导出</a:t>
            </a:r>
            <a:endParaRPr sz="2250" b="1" i="0">
              <a:solidFill>
                <a:srgbClr val="01000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46559" y="4674298"/>
            <a:ext cx="429387" cy="41786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3150" b="1" i="0">
                <a:solidFill>
                  <a:srgbClr val="060702"/>
                </a:solidFill>
                <a:latin typeface="Roboto"/>
                <a:ea typeface="Roboto"/>
              </a:rPr>
              <a:t>T</a:t>
            </a:r>
            <a:endParaRPr sz="3150" b="1" i="0">
              <a:solidFill>
                <a:srgbClr val="060702"/>
              </a:solidFill>
              <a:latin typeface="Roboto"/>
              <a:ea typeface="Roboto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4456" y="4703349"/>
            <a:ext cx="1516665" cy="48215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2925" b="1" i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USB导出</a:t>
            </a:r>
            <a:endParaRPr sz="2925" b="1" i="0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36709" y="4703349"/>
            <a:ext cx="1428750" cy="48215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37000"/>
              </a:lnSpc>
              <a:spcBef>
                <a:spcPts val="0"/>
              </a:spcBef>
              <a:spcAft>
                <a:spcPts val="0"/>
              </a:spcAft>
            </a:pPr>
            <a:r>
              <a:rPr sz="2775" b="1" i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自动导入</a:t>
            </a:r>
            <a:endParaRPr sz="2775" b="1" i="0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41896" y="5255990"/>
            <a:ext cx="1836134" cy="41795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46000"/>
              </a:lnSpc>
              <a:spcBef>
                <a:spcPts val="0"/>
              </a:spcBef>
              <a:spcAft>
                <a:spcPts val="0"/>
              </a:spcAft>
            </a:pPr>
            <a:r>
              <a:rPr sz="2250" b="1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USB连接简化</a:t>
            </a:r>
            <a:endParaRPr sz="2250" b="1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6647" y="5287422"/>
            <a:ext cx="2588823" cy="81438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2250" b="0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用数据线连接电脑,</a:t>
            </a:r>
            <a:endParaRPr sz="2250" b="0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335"/>
              </a:spcBef>
            </a:pPr>
            <a:r>
              <a:rPr lang="zh-CN" sz="2250">
                <a:latin typeface="Noto Sans SC" panose="020B0200000000000000" charset="-122"/>
                <a:ea typeface="Noto Sans SC" panose="020B0200000000000000" charset="-122"/>
              </a:rPr>
              <a:t>一键导出录音文件</a:t>
            </a:r>
            <a:endParaRPr lang="zh-CN" sz="225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38900" y="5288184"/>
            <a:ext cx="2320290" cy="81362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635" algn="just">
              <a:spcBef>
                <a:spcPts val="0"/>
              </a:spcBef>
              <a:spcAft>
                <a:spcPts val="0"/>
              </a:spcAft>
            </a:pPr>
            <a:r>
              <a:rPr sz="2250" b="0" i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连接后自动同步录</a:t>
            </a:r>
            <a:endParaRPr sz="2250" b="0" i="0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585"/>
              </a:spcBef>
            </a:pPr>
            <a:r>
              <a:rPr lang="zh-CN" sz="2250">
                <a:latin typeface="Noto Sans SC" panose="020B0200000000000000" charset="-122"/>
                <a:ea typeface="Noto Sans SC" panose="020B0200000000000000" charset="-122"/>
              </a:rPr>
              <a:t>音文件到APP</a:t>
            </a:r>
            <a:endParaRPr lang="zh-CN" sz="225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86900" y="5716047"/>
            <a:ext cx="1805368" cy="38576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2250" b="1" i="0">
                <a:solidFill>
                  <a:srgbClr val="020106"/>
                </a:solidFill>
                <a:latin typeface="Noto Sans SC" panose="020B0200000000000000" charset="-122"/>
                <a:ea typeface="Noto Sans SC" panose="020B0200000000000000" charset="-122"/>
              </a:rPr>
              <a:t>云端传输简化</a:t>
            </a:r>
            <a:endParaRPr sz="2250" b="1" i="0">
              <a:solidFill>
                <a:srgbClr val="020106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86" y="1602785"/>
            <a:ext cx="3469862" cy="467408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9600" y="1596104"/>
            <a:ext cx="3447065" cy="467067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416" y="1606772"/>
            <a:ext cx="3427462" cy="466991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499" y="2569368"/>
            <a:ext cx="2403102" cy="2336482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5143" y="4746485"/>
            <a:ext cx="2893028" cy="129161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1989" y="2550033"/>
            <a:ext cx="1484628" cy="1446561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4869" y="3039211"/>
            <a:ext cx="1401889" cy="1378128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7270" y="5224176"/>
            <a:ext cx="2532730" cy="679513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4412" y="4075461"/>
            <a:ext cx="2897252" cy="532828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80224" y="791822"/>
            <a:ext cx="1743551" cy="628821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95351" y="3400806"/>
            <a:ext cx="1573591" cy="53559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56610" y="3401282"/>
            <a:ext cx="1220683" cy="531971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73112" y="5196840"/>
            <a:ext cx="725785" cy="721042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83308" y="5197792"/>
            <a:ext cx="712119" cy="721614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71755" y="2561685"/>
            <a:ext cx="722757" cy="703737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76166" y="5203412"/>
            <a:ext cx="704473" cy="713993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91906" y="2564417"/>
            <a:ext cx="690276" cy="699797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92131" y="2564225"/>
            <a:ext cx="685232" cy="689991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72857" y="229552"/>
            <a:ext cx="284226" cy="284226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69242" y="235303"/>
            <a:ext cx="196786" cy="276437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663648" y="238743"/>
            <a:ext cx="198882" cy="265176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9860" y="6459759"/>
            <a:ext cx="217322" cy="212598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01371" y="6452548"/>
            <a:ext cx="194119" cy="203588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59460" y="4725769"/>
            <a:ext cx="170592" cy="184808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769471" y="4738306"/>
            <a:ext cx="168021" cy="17735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445734" y="534257"/>
            <a:ext cx="7271194" cy="70723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5475" b="1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实时转写:让声音看得见</a:t>
            </a:r>
            <a:endParaRPr sz="5475" b="1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13046" y="1825466"/>
            <a:ext cx="1780412" cy="48215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375" b="1" i="0">
                <a:solidFill>
                  <a:srgbClr val="000012"/>
                </a:solidFill>
                <a:latin typeface="Noto Sans SC" panose="020B0200000000000000" charset="-122"/>
                <a:ea typeface="Noto Sans SC" panose="020B0200000000000000" charset="-122"/>
              </a:rPr>
              <a:t>语种选择</a:t>
            </a:r>
            <a:endParaRPr sz="3375" b="1" i="0">
              <a:solidFill>
                <a:srgbClr val="000012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35130" y="1825466"/>
            <a:ext cx="1751171" cy="48215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000015"/>
                </a:solidFill>
                <a:latin typeface="Noto Sans SC" panose="020B0200000000000000" charset="-122"/>
                <a:ea typeface="Noto Sans SC" panose="020B0200000000000000" charset="-122"/>
              </a:rPr>
              <a:t>录制控制</a:t>
            </a:r>
            <a:endParaRPr sz="3300" b="1" i="0">
              <a:solidFill>
                <a:srgbClr val="000015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927877" y="1825466"/>
            <a:ext cx="1751171" cy="48215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010014"/>
                </a:solidFill>
                <a:latin typeface="Noto Sans SC" panose="020B0200000000000000" charset="-122"/>
                <a:ea typeface="Noto Sans SC" panose="020B0200000000000000" charset="-122"/>
              </a:rPr>
              <a:t>播放控制</a:t>
            </a:r>
            <a:endParaRPr sz="3300" b="1" i="0">
              <a:solidFill>
                <a:srgbClr val="010014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824156" y="3359372"/>
            <a:ext cx="620077" cy="690276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325" b="0" i="0">
                <a:solidFill>
                  <a:srgbClr val="000115"/>
                </a:solidFill>
                <a:latin typeface="Noto Sans SC" panose="020B0200000000000000" charset="-122"/>
                <a:ea typeface="Noto Sans SC" panose="020B0200000000000000" charset="-122"/>
              </a:rPr>
              <a:t>开始</a:t>
            </a:r>
            <a:endParaRPr sz="2325" b="0" i="0">
              <a:solidFill>
                <a:srgbClr val="000115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r>
              <a:rPr lang="zh-CN" sz="2325">
                <a:latin typeface="Noto Sans SC" panose="020B0200000000000000" charset="-122"/>
                <a:ea typeface="Noto Sans SC" panose="020B0200000000000000" charset="-122"/>
              </a:rPr>
              <a:t>录录</a:t>
            </a:r>
            <a:endParaRPr lang="zh-CN" sz="232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162413" y="3482530"/>
            <a:ext cx="981837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21000"/>
              </a:lnSpc>
              <a:spcBef>
                <a:spcPts val="0"/>
              </a:spcBef>
              <a:spcAft>
                <a:spcPts val="0"/>
              </a:spcAft>
            </a:pPr>
            <a:r>
              <a:rPr sz="2100" b="0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+10易进</a:t>
            </a:r>
            <a:endParaRPr sz="2100" b="0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581263" y="3514725"/>
            <a:ext cx="1154715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950" b="0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-10秒快退</a:t>
            </a:r>
            <a:endParaRPr sz="1950" b="0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580596" y="4156900"/>
            <a:ext cx="2475071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2025" b="0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0.5x/1x/1.5x/2x倍速</a:t>
            </a:r>
            <a:endParaRPr sz="2025" b="0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46321" y="4215860"/>
            <a:ext cx="2700337" cy="72170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50" b="0" i="0">
                <a:solidFill>
                  <a:srgbClr val="00021B"/>
                </a:solidFill>
                <a:latin typeface="Noto Sans SC" panose="020B0200000000000000" charset="-122"/>
                <a:ea typeface="Noto Sans SC" panose="020B0200000000000000" charset="-122"/>
              </a:rPr>
              <a:t>支持中文、英文、日</a:t>
            </a:r>
            <a:endParaRPr sz="2250" b="0" i="0">
              <a:solidFill>
                <a:srgbClr val="00021B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635"/>
            <a:r>
              <a:rPr lang="zh-CN" sz="2250">
                <a:latin typeface="Noto Sans SC" panose="020B0200000000000000" charset="-122"/>
                <a:ea typeface="Noto Sans SC" panose="020B0200000000000000" charset="-122"/>
              </a:rPr>
              <a:t>文、韩文等主流语言</a:t>
            </a:r>
            <a:endParaRPr lang="zh-CN" sz="225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87328" y="5380767"/>
            <a:ext cx="1860994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01031F"/>
                </a:solidFill>
                <a:latin typeface="Noto Sans SC" panose="020B0200000000000000" charset="-122"/>
                <a:ea typeface="Noto Sans SC" panose="020B0200000000000000" charset="-122"/>
              </a:rPr>
              <a:t>点击即可切换</a:t>
            </a:r>
            <a:endParaRPr sz="2400" b="0" i="0">
              <a:solidFill>
                <a:srgbClr val="01031F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357" y="1121187"/>
            <a:ext cx="3594524" cy="500376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12" y="1120521"/>
            <a:ext cx="3601136" cy="499205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3588" y="1122235"/>
            <a:ext cx="3596715" cy="4997291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969" y="3607237"/>
            <a:ext cx="2964751" cy="179407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6797" y="3506438"/>
            <a:ext cx="2225243" cy="2115883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2116" y="1508112"/>
            <a:ext cx="1185481" cy="130450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7920" y="1472850"/>
            <a:ext cx="1145576" cy="1197864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6319" y="1514588"/>
            <a:ext cx="1152334" cy="790443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33276" y="3544133"/>
            <a:ext cx="1060608" cy="741949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2087" y="3100905"/>
            <a:ext cx="826103" cy="669428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44363" y="5119306"/>
            <a:ext cx="704118" cy="64227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13238" y="4143279"/>
            <a:ext cx="658952" cy="65417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47306" y="326802"/>
            <a:ext cx="4884134" cy="41786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FEFEFD"/>
                </a:solidFill>
                <a:latin typeface="Noto Sans SC" panose="020B0200000000000000" charset="-122"/>
                <a:ea typeface="Noto Sans SC" panose="020B0200000000000000" charset="-122"/>
              </a:rPr>
              <a:t>智能功能:Al赋能,效率翻倍</a:t>
            </a:r>
            <a:endParaRPr sz="3000" b="1" i="0">
              <a:solidFill>
                <a:srgbClr val="FEFEFD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13596" y="1891284"/>
            <a:ext cx="364902" cy="28927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2250" b="1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AI</a:t>
            </a:r>
            <a:endParaRPr sz="2250" b="1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1175" y="2289333"/>
            <a:ext cx="1126902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7000"/>
              </a:lnSpc>
              <a:spcBef>
                <a:spcPts val="0"/>
              </a:spcBef>
              <a:spcAft>
                <a:spcPts val="0"/>
              </a:spcAft>
            </a:pPr>
            <a:r>
              <a:rPr sz="1950" b="0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语言/翻译</a:t>
            </a:r>
            <a:endParaRPr sz="1950" b="0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7753" y="2779204"/>
            <a:ext cx="2533650" cy="28927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FBFBFB"/>
                </a:solidFill>
                <a:latin typeface="Noto Sans SC" panose="020B0200000000000000" charset="-122"/>
                <a:ea typeface="Noto Sans SC" panose="020B0200000000000000" charset="-122"/>
              </a:rPr>
              <a:t>翻译功能支持123种语言</a:t>
            </a:r>
            <a:endParaRPr sz="1800" b="0" i="0">
              <a:solidFill>
                <a:srgbClr val="FBFBFB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46852" y="2810541"/>
            <a:ext cx="2971800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950" b="0" i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根据内容自动生成思维导图</a:t>
            </a:r>
            <a:endParaRPr sz="1950" b="0" i="0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52486" y="3115913"/>
            <a:ext cx="1840230" cy="61140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635" algn="just">
              <a:spcBef>
                <a:spcPts val="0"/>
              </a:spcBef>
              <a:spcAft>
                <a:spcPts val="0"/>
              </a:spcAft>
            </a:pPr>
            <a:r>
              <a:rPr sz="1875" b="0" i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自动摘要</a:t>
            </a:r>
            <a:endParaRPr sz="1875" b="0" i="0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spcBef>
                <a:spcPts val="325"/>
              </a:spcBef>
            </a:pPr>
            <a:r>
              <a:rPr lang="zh-CN" sz="1875">
                <a:latin typeface="Noto Sans SC" panose="020B0200000000000000" charset="-122"/>
                <a:ea typeface="Noto Sans SC" panose="020B0200000000000000" charset="-122"/>
              </a:rPr>
              <a:t>一键生成内容概要</a:t>
            </a:r>
            <a:endParaRPr lang="zh-CN" sz="187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24768" y="4127087"/>
            <a:ext cx="2070258" cy="59388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835" b="0" i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会议笔记-</a:t>
            </a:r>
            <a:endParaRPr sz="1835" b="0" i="0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29210">
              <a:spcBef>
                <a:spcPts val="625"/>
              </a:spcBef>
            </a:pPr>
            <a:r>
              <a:rPr lang="zh-CN" sz="1835">
                <a:latin typeface="Noto Sans SC" panose="020B0200000000000000" charset="-122"/>
                <a:ea typeface="Noto Sans SC" panose="020B0200000000000000" charset="-122"/>
              </a:rPr>
              <a:t>提取关键议题和结论</a:t>
            </a:r>
            <a:endParaRPr lang="zh-CN" sz="183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97922" y="4309967"/>
            <a:ext cx="306228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2250" b="1" i="0">
                <a:solidFill>
                  <a:srgbClr val="090D1B"/>
                </a:solidFill>
                <a:latin typeface="Roboto"/>
                <a:ea typeface="Roboto"/>
              </a:rPr>
              <a:t>AI</a:t>
            </a:r>
            <a:endParaRPr sz="2250" b="1" i="0">
              <a:solidFill>
                <a:srgbClr val="090D1B"/>
              </a:solidFill>
              <a:latin typeface="Roboto"/>
              <a:ea typeface="Roboto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53343" y="5136642"/>
            <a:ext cx="2070258" cy="59464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910" b="0" i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待办事项-</a:t>
            </a:r>
            <a:endParaRPr sz="1910" b="0" i="0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635">
              <a:spcBef>
                <a:spcPts val="380"/>
              </a:spcBef>
            </a:pPr>
            <a:r>
              <a:rPr lang="zh-CN" sz="1910">
                <a:latin typeface="Noto Sans SC" panose="020B0200000000000000" charset="-122"/>
                <a:ea typeface="Noto Sans SC" panose="020B0200000000000000" charset="-122"/>
              </a:rPr>
              <a:t>识别并列出任务清单</a:t>
            </a:r>
            <a:endParaRPr lang="zh-CN" sz="1910"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98" y="1696593"/>
            <a:ext cx="3327484" cy="485079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556" y="1704611"/>
            <a:ext cx="3319176" cy="483828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7117" y="1704796"/>
            <a:ext cx="3294983" cy="482819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4817" y="4018253"/>
            <a:ext cx="2213800" cy="215190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9851" y="4007072"/>
            <a:ext cx="2135612" cy="21451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9579" y="4011751"/>
            <a:ext cx="1464945" cy="2068996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3637" y="4293221"/>
            <a:ext cx="1415224" cy="186638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9085" y="4777454"/>
            <a:ext cx="1179963" cy="1384554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5504" y="4001357"/>
            <a:ext cx="1403498" cy="1022889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15324" y="4814827"/>
            <a:ext cx="872109" cy="910233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79287" y="3535870"/>
            <a:ext cx="961428" cy="786193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34162" y="2072068"/>
            <a:ext cx="493682" cy="465201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64328" y="2072068"/>
            <a:ext cx="455800" cy="465296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1892" y="2069306"/>
            <a:ext cx="421094" cy="46367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3375" y="286988"/>
            <a:ext cx="9649587" cy="80362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6000" b="1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文件管理:井井有条,随用随取</a:t>
            </a:r>
            <a:endParaRPr sz="6000" b="1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1621" y="2039016"/>
            <a:ext cx="1899094" cy="51435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3675" b="1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无线导入</a:t>
            </a:r>
            <a:endParaRPr sz="3675" b="1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92947" y="2039016"/>
            <a:ext cx="1928431" cy="51435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3750" b="1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项目列表</a:t>
            </a:r>
            <a:endParaRPr sz="3750" b="1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15031" y="2039016"/>
            <a:ext cx="1928431" cy="51435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3750" b="1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批量操作</a:t>
            </a:r>
            <a:endParaRPr sz="3750" b="1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4130" y="2039778"/>
            <a:ext cx="520255" cy="48215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060003"/>
                </a:solidFill>
                <a:latin typeface="Noto Sans SC" panose="020B0200000000000000" charset="-122"/>
                <a:ea typeface="Noto Sans SC" panose="020B0200000000000000" charset="-122"/>
              </a:rPr>
              <a:t>1</a:t>
            </a:r>
            <a:endParaRPr sz="3600" b="1" i="0">
              <a:solidFill>
                <a:srgbClr val="060003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89838" y="2717958"/>
            <a:ext cx="2724340" cy="625316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725" b="0" i="0">
                <a:solidFill>
                  <a:srgbClr val="00043D"/>
                </a:solidFill>
                <a:latin typeface="Noto Sans SC" panose="020B0200000000000000" charset="-122"/>
                <a:ea typeface="Noto Sans SC" panose="020B0200000000000000" charset="-122"/>
              </a:rPr>
              <a:t>设备录音结束后,自动无线</a:t>
            </a:r>
            <a:endParaRPr sz="1725" b="0" i="0">
              <a:solidFill>
                <a:srgbClr val="00043D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635">
              <a:spcBef>
                <a:spcPts val="620"/>
              </a:spcBef>
            </a:pPr>
            <a:r>
              <a:rPr lang="zh-CN" sz="1725">
                <a:latin typeface="Noto Sans SC" panose="020B0200000000000000" charset="-122"/>
                <a:ea typeface="Noto Sans SC" panose="020B0200000000000000" charset="-122"/>
              </a:rPr>
              <a:t>线同步到APP</a:t>
            </a:r>
            <a:endParaRPr lang="zh-CN" sz="1725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1922" y="2717958"/>
            <a:ext cx="2868358" cy="99269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000000"/>
                </a:solidFill>
                <a:latin typeface="Noto Sans SC" panose="020B0200000000000000" charset="-122"/>
                <a:ea typeface="Noto Sans SC" panose="020B0200000000000000" charset="-122"/>
              </a:rPr>
              <a:t>搜索-关键词快速定位,筛选</a:t>
            </a:r>
            <a:endParaRPr sz="1800" b="0" i="0">
              <a:solidFill>
                <a:srgbClr val="000000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29845">
              <a:spcBef>
                <a:spcPts val="620"/>
              </a:spcBef>
            </a:pPr>
            <a:r>
              <a:rPr lang="zh-CN" sz="1800">
                <a:latin typeface="Noto Sans SC" panose="020B0200000000000000" charset="-122"/>
                <a:ea typeface="Noto Sans SC" panose="020B0200000000000000" charset="-122"/>
              </a:rPr>
              <a:t>-按日期、类型筛选,排序</a:t>
            </a:r>
            <a:endParaRPr lang="zh-CN" sz="1800">
              <a:latin typeface="Noto Sans SC" panose="020B0200000000000000" charset="-122"/>
              <a:ea typeface="Noto Sans SC" panose="020B0200000000000000" charset="-122"/>
            </a:endParaRPr>
          </a:p>
          <a:p>
            <a:pPr marL="176530">
              <a:spcBef>
                <a:spcPts val="865"/>
              </a:spcBef>
            </a:pPr>
            <a:r>
              <a:rPr lang="zh-CN" sz="1800">
                <a:latin typeface="Noto Sans SC" panose="020B0200000000000000" charset="-122"/>
                <a:ea typeface="Noto Sans SC" panose="020B0200000000000000" charset="-122"/>
              </a:rPr>
              <a:t>按时间、名称排序</a:t>
            </a:r>
            <a:endParaRPr lang="zh-CN" sz="180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63343" y="2717958"/>
            <a:ext cx="2868358" cy="99269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000642"/>
                </a:solidFill>
                <a:latin typeface="Noto Sans SC" panose="020B0200000000000000" charset="-122"/>
                <a:ea typeface="Noto Sans SC" panose="020B0200000000000000" charset="-122"/>
              </a:rPr>
              <a:t>批量重命名-统一命名格式,</a:t>
            </a:r>
            <a:endParaRPr sz="1800" b="0" i="0">
              <a:solidFill>
                <a:srgbClr val="000642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29845">
              <a:spcBef>
                <a:spcPts val="620"/>
              </a:spcBef>
            </a:pPr>
            <a:r>
              <a:rPr lang="zh-CN" sz="1800">
                <a:latin typeface="Noto Sans SC" panose="020B0200000000000000" charset="-122"/>
                <a:ea typeface="Noto Sans SC" panose="020B0200000000000000" charset="-122"/>
              </a:rPr>
              <a:t>-批量删除</a:t>
            </a:r>
            <a:endParaRPr lang="zh-CN" sz="1800">
              <a:latin typeface="Noto Sans SC" panose="020B0200000000000000" charset="-122"/>
              <a:ea typeface="Noto Sans SC" panose="020B0200000000000000" charset="-122"/>
            </a:endParaRPr>
          </a:p>
          <a:p>
            <a:pPr marL="29845">
              <a:spcBef>
                <a:spcPts val="865"/>
              </a:spcBef>
            </a:pPr>
            <a:r>
              <a:rPr lang="zh-CN" sz="1800">
                <a:latin typeface="Noto Sans SC" panose="020B0200000000000000" charset="-122"/>
                <a:ea typeface="Noto Sans SC" panose="020B0200000000000000" charset="-122"/>
              </a:rPr>
              <a:t>-快速清理不需要的文件</a:t>
            </a:r>
            <a:endParaRPr lang="zh-CN" sz="1800"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087" y="1430750"/>
            <a:ext cx="4384145" cy="217065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124" y="3774876"/>
            <a:ext cx="4391120" cy="216222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034" y="3772824"/>
            <a:ext cx="4364831" cy="216575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7273" y="1434035"/>
            <a:ext cx="4347019" cy="2166367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637" y="4691621"/>
            <a:ext cx="3707415" cy="1010246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4040" y="2353056"/>
            <a:ext cx="3697184" cy="1007459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1361" y="2345245"/>
            <a:ext cx="3595737" cy="1017841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0005" y="4684754"/>
            <a:ext cx="3581209" cy="1009596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8515" y="2469784"/>
            <a:ext cx="784955" cy="746664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00229" y="4824546"/>
            <a:ext cx="752093" cy="714012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13175" y="2478214"/>
            <a:ext cx="720609" cy="730091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5392" y="4822602"/>
            <a:ext cx="700178" cy="73352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6663" y="6055518"/>
            <a:ext cx="637881" cy="623601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73566" y="6047613"/>
            <a:ext cx="622955" cy="637222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08852" y="4914138"/>
            <a:ext cx="382662" cy="526161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85894" y="6249828"/>
            <a:ext cx="260526" cy="246316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82440" y="6302562"/>
            <a:ext cx="222218" cy="2127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44130" y="662082"/>
            <a:ext cx="4623244" cy="48215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3450" b="1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个人中心:你的专属设置</a:t>
            </a:r>
            <a:endParaRPr sz="3450" b="1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51002" y="2502884"/>
            <a:ext cx="1245584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2250" b="0" i="0">
                <a:solidFill>
                  <a:srgbClr val="2A5BA8"/>
                </a:solidFill>
                <a:latin typeface="Noto Sans SC" panose="020B0200000000000000" charset="-122"/>
                <a:ea typeface="Noto Sans SC" panose="020B0200000000000000" charset="-122"/>
              </a:rPr>
              <a:t>语言设置</a:t>
            </a:r>
            <a:endParaRPr sz="2250" b="0" i="0">
              <a:solidFill>
                <a:srgbClr val="2A5BA8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29918" y="2502884"/>
            <a:ext cx="1245584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2250" b="1" i="0">
                <a:solidFill>
                  <a:srgbClr val="FDFEFE"/>
                </a:solidFill>
                <a:latin typeface="Noto Sans SC" panose="020B0200000000000000" charset="-122"/>
                <a:ea typeface="Noto Sans SC" panose="020B0200000000000000" charset="-122"/>
              </a:rPr>
              <a:t>权限管理</a:t>
            </a:r>
            <a:endParaRPr sz="2250" b="1" i="0">
              <a:solidFill>
                <a:srgbClr val="FD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52431" y="2902362"/>
            <a:ext cx="1799462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支持APP界面语言切换</a:t>
            </a:r>
            <a:endParaRPr sz="1350" b="0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32871" y="2934557"/>
            <a:ext cx="1796605" cy="19288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sz="1275" b="0" i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随时修改APP权限设置</a:t>
            </a:r>
            <a:endParaRPr sz="1275" b="0" i="0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50240" y="4828889"/>
            <a:ext cx="1247012" cy="3535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325" b="1" i="0">
                <a:solidFill>
                  <a:srgbClr val="FDFEFE"/>
                </a:solidFill>
                <a:latin typeface="Noto Sans SC" panose="020B0200000000000000" charset="-122"/>
                <a:ea typeface="Noto Sans SC" panose="020B0200000000000000" charset="-122"/>
              </a:rPr>
              <a:t>帮助反馈</a:t>
            </a:r>
            <a:endParaRPr sz="2325" b="1" i="0">
              <a:solidFill>
                <a:srgbClr val="FD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29156" y="4828889"/>
            <a:ext cx="1247012" cy="3535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325" b="1" i="0">
                <a:solidFill>
                  <a:srgbClr val="FDFEFE"/>
                </a:solidFill>
                <a:latin typeface="Noto Sans SC" panose="020B0200000000000000" charset="-122"/>
                <a:ea typeface="Noto Sans SC" panose="020B0200000000000000" charset="-122"/>
              </a:rPr>
              <a:t>检查更新</a:t>
            </a:r>
            <a:endParaRPr sz="2325" b="1" i="0">
              <a:solidFill>
                <a:srgbClr val="FD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52431" y="5229225"/>
            <a:ext cx="1975294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常见问题解答与在线客服</a:t>
            </a:r>
            <a:endParaRPr sz="1350" b="0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32109" y="5260562"/>
            <a:ext cx="2354865" cy="22498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EFEFE"/>
                </a:solidFill>
                <a:latin typeface="Noto Sans SC" panose="020B0200000000000000" charset="-122"/>
                <a:ea typeface="Noto Sans SC" panose="020B0200000000000000" charset="-122"/>
              </a:rPr>
              <a:t>保持最新版本,享受最新功能</a:t>
            </a:r>
            <a:endParaRPr sz="1500" b="0" i="0">
              <a:solidFill>
                <a:srgbClr val="FEFEFE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896</Words>
  <Application>WPS 演示</Application>
  <PresentationFormat>On-screen Show (16:9)</PresentationFormat>
  <Paragraphs>203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宋体</vt:lpstr>
      <vt:lpstr>Wingdings</vt:lpstr>
      <vt:lpstr>Arial</vt:lpstr>
      <vt:lpstr>Noto Sans SC</vt:lpstr>
      <vt:lpstr>Roboto</vt:lpstr>
      <vt:lpstr>Times New Roman</vt:lpstr>
      <vt:lpstr>微软雅黑</vt:lpstr>
      <vt:lpstr>Arial Unicode MS</vt:lpstr>
      <vt:lpstr>Calibri</vt:lpstr>
      <vt:lpstr>Roboto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WPS_1770189126</cp:lastModifiedBy>
  <cp:revision>2</cp:revision>
  <dcterms:created xsi:type="dcterms:W3CDTF">2013-01-27T09:14:00Z</dcterms:created>
  <dcterms:modified xsi:type="dcterms:W3CDTF">2026-04-11T07:53:40Z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027EE832130841BDB7B9A89B863F2658_12</vt:lpwstr>
  </property>
  <property fmtid="{D5CDD505-2E9C-101B-9397-08002B2CF9AE}" pid="3" name="KSOProductBuildVer">
    <vt:lpwstr>2052-12.1.0.25225</vt:lpwstr>
  </property>
</Properties>
</file>